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648" r:id="rId1"/>
  </p:sldMasterIdLst>
  <p:notesMasterIdLst>
    <p:notesMasterId r:id="rId23"/>
  </p:notesMasterIdLst>
  <p:sldIdLst>
    <p:sldId id="256" r:id="rId2"/>
    <p:sldId id="269" r:id="rId3"/>
    <p:sldId id="259" r:id="rId4"/>
    <p:sldId id="284" r:id="rId5"/>
    <p:sldId id="270" r:id="rId6"/>
    <p:sldId id="285" r:id="rId7"/>
    <p:sldId id="260" r:id="rId8"/>
    <p:sldId id="276" r:id="rId9"/>
    <p:sldId id="261" r:id="rId10"/>
    <p:sldId id="271" r:id="rId11"/>
    <p:sldId id="277" r:id="rId12"/>
    <p:sldId id="278" r:id="rId13"/>
    <p:sldId id="280" r:id="rId14"/>
    <p:sldId id="279" r:id="rId15"/>
    <p:sldId id="272" r:id="rId16"/>
    <p:sldId id="265" r:id="rId17"/>
    <p:sldId id="281" r:id="rId18"/>
    <p:sldId id="266" r:id="rId19"/>
    <p:sldId id="282" r:id="rId20"/>
    <p:sldId id="273" r:id="rId21"/>
    <p:sldId id="283" r:id="rId22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8E3F2BC-6B42-4481-8DD8-89358CEF1AB8}">
          <p14:sldIdLst>
            <p14:sldId id="256"/>
            <p14:sldId id="269"/>
            <p14:sldId id="259"/>
            <p14:sldId id="284"/>
            <p14:sldId id="270"/>
            <p14:sldId id="285"/>
            <p14:sldId id="260"/>
            <p14:sldId id="276"/>
            <p14:sldId id="261"/>
            <p14:sldId id="271"/>
            <p14:sldId id="277"/>
            <p14:sldId id="278"/>
            <p14:sldId id="280"/>
            <p14:sldId id="279"/>
            <p14:sldId id="272"/>
            <p14:sldId id="265"/>
            <p14:sldId id="281"/>
            <p14:sldId id="266"/>
            <p14:sldId id="282"/>
            <p14:sldId id="273"/>
            <p14:sldId id="28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D97A1"/>
    <a:srgbClr val="3078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F2DA28-1778-4890-97A2-5281B8FF5B76}" type="datetimeFigureOut">
              <a:rPr lang="de-DE" smtClean="0"/>
              <a:t>09.12.2019</a:t>
            </a:fld>
            <a:endParaRPr lang="de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F9F048-0222-497F-9C45-236EBFD63910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78853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12FB95-A9B8-4C70-9CC7-F8A384C695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6DF9DF2-3E19-4C8B-BD44-DA9793038E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E0C392-1EDB-498F-B3CE-EA88E26506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D00AE9-33B1-4788-874D-D9F44FCE32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7E97B0-6407-49F9-8463-56A5832756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A5EAD-0035-4CEB-A675-881CACD189C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920510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C84FD-7CB5-4C61-9BED-35814CAB6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C14EED-E8FF-4271-84F2-1FBEF6B331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37290D-6064-48D7-93B7-51B4500832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04057A-6724-43EA-A1A8-B4A58B685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9FC1FB-CB29-4383-892C-74A59B20A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A5EAD-0035-4CEB-A675-881CACD189C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70431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923D798-F5A2-4478-9D67-E0E4FC07690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A4563A-A900-448D-AB4D-F7310863CF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AA41CB-1748-4464-BAC4-0731DCC176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55C56C-D4ED-4B99-BD2C-B4F754472A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469EBC-3703-4E2D-ABC3-26A9FBDC30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A5EAD-0035-4CEB-A675-881CACD189C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050545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27E7CE-14AF-44A4-9813-A8ED2EED6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34BC06-1C7A-4280-8B60-F3EEA93CC6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F16771-2F93-4768-BCB0-AAB8E87C4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" y="6311900"/>
            <a:ext cx="2743200" cy="365125"/>
          </a:xfrm>
        </p:spPr>
        <p:txBody>
          <a:bodyPr/>
          <a:lstStyle>
            <a:lvl1pPr algn="l">
              <a:defRPr sz="1600">
                <a:solidFill>
                  <a:schemeClr val="tx1"/>
                </a:solidFill>
              </a:defRPr>
            </a:lvl1pPr>
          </a:lstStyle>
          <a:p>
            <a:fld id="{28EA5EAD-0035-4CEB-A675-881CACD189CE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637474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7EB053-DBD7-4631-BBEA-0BBE8C45E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14254C-DF43-41D0-9973-137A085446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C74508-4D77-4332-B866-051B9E9452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448918-E2F2-42FD-9F57-A75E5CD69D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B30672-135F-4C45-9BB9-DE132B4328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A5EAD-0035-4CEB-A675-881CACD189C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159627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07A493-9637-4535-A68B-845138F73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AA0F6C-3878-4BA5-AD82-AE2813F198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756584-21EA-44F1-8B59-09A192AE91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24E192-7F9D-4181-89AD-33B7F5242C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3F30EC-CB29-4FA4-920F-32BF504622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C51AB3-55F6-4C1A-86C5-266C96FF49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A5EAD-0035-4CEB-A675-881CACD189C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281802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7E4A1-8818-4B23-B432-986D78C523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D8618A-3702-4D37-9BD1-B1596A89DE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DB6A45-A49C-411F-821B-98F559F43D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734967-6753-490B-BDBE-978215C56B7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DD78065-C778-4D22-954E-B7BBBE53EF8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231A261-2FB0-4735-8135-4A9FA38785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E61D33A-5D3C-4BD1-8115-D133D09463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B418B15-93DE-4473-905C-54A7FF8D9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A5EAD-0035-4CEB-A675-881CACD189C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581767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48526-4029-41B2-9480-44ECDF2C7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585F097-9856-40BA-A23C-C994CDE562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4A7282-8946-4DD0-966A-6D346E6AA4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413631-65E3-4212-A63C-82D4664E0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A5EAD-0035-4CEB-A675-881CACD189C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148167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ED35A1D-5FD1-4DF5-BE80-E38A7DFF88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4F439D1-3DFE-4E3C-91E0-AE78DDA9D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D6F95C-8A57-4842-8B5B-C397FB3765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A5EAD-0035-4CEB-A675-881CACD189C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523381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DFA03-43AA-4C34-B4F8-8E272622D2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DF6315-2228-44F6-8071-080DA71349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F7A95C-1F26-48FA-978A-9A12F6DBD0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BBF5EA-D33C-445D-A8CC-DB8964F8B3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2FB398-478B-40CE-BA61-9631E2909B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FAF886-11D1-49AA-8FCE-4419EE7D04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A5EAD-0035-4CEB-A675-881CACD189C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252641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7AF65-FDE2-428F-A088-FD4E9B0BA7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17C34E8-35B9-4827-8326-FBCB0D56A04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85FF06-11F6-43EE-882F-55885B8F56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2A4495-2D71-43A5-A771-0B44B7920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125A6F-90CB-4110-BABB-DE4DF085F5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D3A8D1-5D00-4C23-8DBC-D717E7A307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A5EAD-0035-4CEB-A675-881CACD189C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19048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253AD29-1C10-418E-A7F4-F4FB9155DE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0E7387-9861-472D-8D9F-BE1767A353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CEA562-F8D0-46D0-BE6C-EA4C80D7F9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83A187-46BA-43D9-A0D3-873AF3FDE8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9B162C-1518-4B19-8096-0AA341ED35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EA5EAD-0035-4CEB-A675-881CACD189C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272236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Bildergebnis für arkit logo transparent">
            <a:extLst>
              <a:ext uri="{FF2B5EF4-FFF2-40B4-BE49-F238E27FC236}">
                <a16:creationId xmlns:a16="http://schemas.microsoft.com/office/drawing/2014/main" id="{C1E10B25-ABE3-43EB-9BB0-4F1119D1BD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2784" y="2794000"/>
            <a:ext cx="7029450" cy="4029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8B4DA4A-0EF1-40F6-ADA0-73E7E44D69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06400"/>
            <a:ext cx="9144000" cy="2387600"/>
          </a:xfrm>
        </p:spPr>
        <p:txBody>
          <a:bodyPr/>
          <a:lstStyle/>
          <a:p>
            <a:r>
              <a:rPr lang="de-DE" dirty="0" err="1"/>
              <a:t>Bringing</a:t>
            </a:r>
            <a:r>
              <a:rPr lang="de-DE" dirty="0"/>
              <a:t> People </a:t>
            </a:r>
            <a:r>
              <a:rPr lang="de-DE" dirty="0" err="1"/>
              <a:t>into</a:t>
            </a:r>
            <a:r>
              <a:rPr lang="de-DE" dirty="0"/>
              <a:t> AR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0C7CDA-3E9D-4D0C-B6C6-4CC8955DBD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309096"/>
            <a:ext cx="9144000" cy="1655762"/>
          </a:xfrm>
        </p:spPr>
        <p:txBody>
          <a:bodyPr/>
          <a:lstStyle/>
          <a:p>
            <a:endParaRPr lang="de-DE" dirty="0"/>
          </a:p>
          <a:p>
            <a:r>
              <a:rPr lang="de-DE" dirty="0"/>
              <a:t>Huynh Bao </a:t>
            </a:r>
            <a:r>
              <a:rPr lang="de-DE" dirty="0" err="1"/>
              <a:t>Trung</a:t>
            </a:r>
            <a:r>
              <a:rPr lang="de-DE" dirty="0"/>
              <a:t> Nguyen, Andreas Stiller, Luke Gavin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356CDF-293F-4F2F-8D88-8B08AF7313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A5EAD-0035-4CEB-A675-881CACD189CE}" type="slidenum">
              <a:rPr lang="de-DE" smtClean="0"/>
              <a:t>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193653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B5271A7-129C-4B8F-8107-E37B2BE38FD4}"/>
              </a:ext>
            </a:extLst>
          </p:cNvPr>
          <p:cNvSpPr txBox="1"/>
          <p:nvPr/>
        </p:nvSpPr>
        <p:spPr>
          <a:xfrm>
            <a:off x="518189" y="2705724"/>
            <a:ext cx="206973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4400" dirty="0"/>
              <a:t>Body </a:t>
            </a:r>
          </a:p>
          <a:p>
            <a:pPr algn="ctr"/>
            <a:r>
              <a:rPr lang="de-DE" sz="4400" dirty="0"/>
              <a:t>Tracking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EF0A3D9-65C1-4C00-A0CC-B1AB97D28D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6994" y="407330"/>
            <a:ext cx="8670875" cy="6043337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493EE1D-A948-47B8-BD37-1E1B0C02CC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A5EAD-0035-4CEB-A675-881CACD189CE}" type="slidenum">
              <a:rPr lang="de-DE" smtClean="0"/>
              <a:pPr/>
              <a:t>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385446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560B76C-83BF-45A4-84C5-685A5D208B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832" y="1258529"/>
            <a:ext cx="2849103" cy="424261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08ABEE8-44E2-42A2-BFD0-8ABE793DD2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5394" y="1853381"/>
            <a:ext cx="3058394" cy="377066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7559224-BD01-4A0E-A550-B605026D42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6721" y="1720645"/>
            <a:ext cx="3536918" cy="36576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A961CB-1CA3-4DB7-A7D1-4C64928B4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A5EAD-0035-4CEB-A675-881CACD189CE}" type="slidenum">
              <a:rPr lang="de-DE" smtClean="0">
                <a:solidFill>
                  <a:schemeClr val="bg1"/>
                </a:solidFill>
              </a:rPr>
              <a:pPr/>
              <a:t>10</a:t>
            </a:fld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4398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14FC44-2DE9-4ECB-904C-0056B8047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Motion Capture in </a:t>
            </a:r>
            <a:r>
              <a:rPr lang="de-DE" dirty="0" err="1"/>
              <a:t>RealityKit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8CB078-74E0-416A-91DD-00912B885A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Verify</a:t>
            </a:r>
            <a:r>
              <a:rPr lang="de-DE" dirty="0"/>
              <a:t> Device Support </a:t>
            </a:r>
            <a:r>
              <a:rPr lang="de-DE" dirty="0" err="1"/>
              <a:t>for</a:t>
            </a:r>
            <a:r>
              <a:rPr lang="de-DE" dirty="0"/>
              <a:t> Body Tracking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pic>
        <p:nvPicPr>
          <p:cNvPr id="5" name="Picture 10" descr="Bildergebnis für realitykit logo transparent">
            <a:extLst>
              <a:ext uri="{FF2B5EF4-FFF2-40B4-BE49-F238E27FC236}">
                <a16:creationId xmlns:a16="http://schemas.microsoft.com/office/drawing/2014/main" id="{2E6618EE-92C7-4085-8D27-F43596206A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8543" y="130028"/>
            <a:ext cx="2136308" cy="2136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19C5BDD3-6D36-4EC9-8AF6-B3B6680BF2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791" y="2447772"/>
            <a:ext cx="9163050" cy="2257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736C57-E793-4C8A-BFF3-3A472F45DF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A5EAD-0035-4CEB-A675-881CACD189CE}" type="slidenum">
              <a:rPr lang="de-DE" smtClean="0"/>
              <a:pPr/>
              <a:t>11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940349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F736F-DE52-46BF-8270-7422B34321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Load </a:t>
            </a:r>
            <a:r>
              <a:rPr lang="de-DE" dirty="0" err="1"/>
              <a:t>Rigged</a:t>
            </a:r>
            <a:r>
              <a:rPr lang="de-DE" dirty="0"/>
              <a:t> Mesh and </a:t>
            </a:r>
            <a:r>
              <a:rPr lang="de-DE" dirty="0" err="1"/>
              <a:t>Tracked</a:t>
            </a:r>
            <a:r>
              <a:rPr lang="de-DE" dirty="0"/>
              <a:t> Person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2AA11D67-D51B-4130-994A-D614E78342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353677"/>
            <a:ext cx="6786716" cy="488603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76CBB8-A88D-43F1-A412-F357474217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A5EAD-0035-4CEB-A675-881CACD189CE}" type="slidenum">
              <a:rPr lang="de-DE" smtClean="0"/>
              <a:pPr/>
              <a:t>12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993482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0609C3-E1EB-43B2-A782-57BB6CBB4C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de-DE" dirty="0" err="1"/>
              <a:t>Get</a:t>
            </a:r>
            <a:r>
              <a:rPr lang="de-DE" dirty="0"/>
              <a:t> </a:t>
            </a:r>
            <a:r>
              <a:rPr lang="de-DE" dirty="0" err="1"/>
              <a:t>location</a:t>
            </a:r>
            <a:r>
              <a:rPr lang="de-DE" dirty="0"/>
              <a:t> </a:t>
            </a:r>
            <a:r>
              <a:rPr lang="de-DE" dirty="0" err="1"/>
              <a:t>where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want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put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character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Add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character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location</a:t>
            </a:r>
            <a:endParaRPr lang="de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FE5CAC-84F1-43C6-9A9F-06526B282F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361" y="2190854"/>
            <a:ext cx="4992718" cy="6162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4B7EF48-EF66-4179-B562-0B0F4FFF73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369" y="2653195"/>
            <a:ext cx="5595168" cy="57770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3DAD568-F1A8-493A-8229-1506B02E3C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2134" y="4294759"/>
            <a:ext cx="4751970" cy="409172"/>
          </a:xfrm>
          <a:prstGeom prst="rect">
            <a:avLst/>
          </a:prstGeom>
        </p:spPr>
      </p:pic>
      <p:pic>
        <p:nvPicPr>
          <p:cNvPr id="14340" name="Picture 4">
            <a:extLst>
              <a:ext uri="{FF2B5EF4-FFF2-40B4-BE49-F238E27FC236}">
                <a16:creationId xmlns:a16="http://schemas.microsoft.com/office/drawing/2014/main" id="{F9C432B7-648A-4888-BFCF-E21A4653F1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2134" y="3204438"/>
            <a:ext cx="7705725" cy="29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20F41A-1266-44E3-82EB-41D184D14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A5EAD-0035-4CEB-A675-881CACD189CE}" type="slidenum">
              <a:rPr lang="de-DE" smtClean="0"/>
              <a:pPr/>
              <a:t>13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129132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899C8D-D72D-4AF2-96EF-636C27C044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>
                <a:latin typeface="Consolas" panose="020B0609020204030204" pitchFamily="49" charset="0"/>
              </a:rPr>
              <a:t>ARSessionDelegate</a:t>
            </a:r>
            <a:r>
              <a:rPr lang="de-DE" dirty="0">
                <a:latin typeface="Consolas" panose="020B0609020204030204" pitchFamily="49" charset="0"/>
              </a:rPr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get</a:t>
            </a:r>
            <a:r>
              <a:rPr lang="de-DE" dirty="0"/>
              <a:t>  </a:t>
            </a:r>
            <a:r>
              <a:rPr lang="de-DE" dirty="0" err="1">
                <a:latin typeface="Consolas" panose="020B0609020204030204" pitchFamily="49" charset="0"/>
              </a:rPr>
              <a:t>ARBodyAnchor</a:t>
            </a:r>
            <a:endParaRPr lang="de-DE" dirty="0">
              <a:latin typeface="Consolas" panose="020B0609020204030204" pitchFamily="49" charset="0"/>
            </a:endParaRPr>
          </a:p>
          <a:p>
            <a:endParaRPr lang="de-DE" dirty="0">
              <a:latin typeface="Consolas" panose="020B0609020204030204" pitchFamily="49" charset="0"/>
            </a:endParaRPr>
          </a:p>
          <a:p>
            <a:endParaRPr lang="de-DE" dirty="0">
              <a:latin typeface="Consolas" panose="020B0609020204030204" pitchFamily="49" charset="0"/>
            </a:endParaRPr>
          </a:p>
          <a:p>
            <a:endParaRPr lang="de-DE" dirty="0">
              <a:latin typeface="Consolas" panose="020B0609020204030204" pitchFamily="49" charset="0"/>
            </a:endParaRPr>
          </a:p>
          <a:p>
            <a:r>
              <a:rPr lang="de-DE" dirty="0" err="1">
                <a:latin typeface="Consolas" panose="020B0609020204030204" pitchFamily="49" charset="0"/>
              </a:rPr>
              <a:t>BodyTrackedEntity</a:t>
            </a:r>
            <a:endParaRPr lang="de-DE" dirty="0">
              <a:latin typeface="Consolas" panose="020B0609020204030204" pitchFamily="49" charset="0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A28E4FC4-053C-4D12-8EEB-774210F38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278856"/>
            <a:ext cx="9451181" cy="1150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BCDBBE9-09EB-482D-BD96-C2BD16653B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4529" y="1468783"/>
            <a:ext cx="1388039" cy="238976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7CCAB8F-9580-4378-8FD3-83757DB862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3623" y="3785842"/>
            <a:ext cx="1440334" cy="2207035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1B46AD-567C-4CAE-B405-60EBC7F9A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A5EAD-0035-4CEB-A675-881CACD189CE}" type="slidenum">
              <a:rPr lang="de-DE" smtClean="0"/>
              <a:pPr/>
              <a:t>14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238862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BB5BFF5-5C53-46F3-8EF7-2334181028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85963" cy="7148052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CADE3A2-DA2D-4D59-BE2E-35BA42D163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A5EAD-0035-4CEB-A675-881CACD189CE}" type="slidenum">
              <a:rPr lang="de-DE" smtClean="0">
                <a:solidFill>
                  <a:schemeClr val="bg1"/>
                </a:solidFill>
              </a:rPr>
              <a:pPr/>
              <a:t>15</a:t>
            </a:fld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57630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1536CD-D389-4A39-B682-C99510136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Extracting</a:t>
            </a:r>
            <a:r>
              <a:rPr lang="de-DE" dirty="0"/>
              <a:t> Data </a:t>
            </a:r>
            <a:r>
              <a:rPr lang="de-DE" dirty="0" err="1"/>
              <a:t>from</a:t>
            </a:r>
            <a:r>
              <a:rPr lang="de-DE" dirty="0"/>
              <a:t> 3D Skeleton</a:t>
            </a:r>
          </a:p>
        </p:txBody>
      </p:sp>
      <p:pic>
        <p:nvPicPr>
          <p:cNvPr id="12" name="Content Placeholder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92EF1D95-25E3-4A6E-A875-F6ECB204FB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03339" y="1542308"/>
            <a:ext cx="8676102" cy="4479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77CCA0-0FC3-43C3-8720-A57359473A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A5EAD-0035-4CEB-A675-881CACD189CE}" type="slidenum">
              <a:rPr lang="de-DE" smtClean="0"/>
              <a:pPr/>
              <a:t>16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884805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43907A3-B1EA-4DE2-B7CA-9A56E64020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520490" cy="68580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33F0C32-B822-4AFB-98AA-310CA040DB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A5EAD-0035-4CEB-A675-881CACD189CE}" type="slidenum">
              <a:rPr lang="de-DE" smtClean="0">
                <a:solidFill>
                  <a:schemeClr val="bg1"/>
                </a:solidFill>
              </a:rPr>
              <a:pPr/>
              <a:t>17</a:t>
            </a:fld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47047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B020E-0072-482D-8AD3-F0C1B27E7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Extracting</a:t>
            </a:r>
            <a:r>
              <a:rPr lang="de-DE" dirty="0"/>
              <a:t> Data </a:t>
            </a:r>
            <a:r>
              <a:rPr lang="de-DE" dirty="0" err="1"/>
              <a:t>from</a:t>
            </a:r>
            <a:r>
              <a:rPr lang="de-DE" dirty="0"/>
              <a:t> 2D Skeleton</a:t>
            </a:r>
          </a:p>
        </p:txBody>
      </p:sp>
      <p:pic>
        <p:nvPicPr>
          <p:cNvPr id="6" name="Picture 5" descr="A screenshot of text&#10;&#10;Description automatically generated">
            <a:extLst>
              <a:ext uri="{FF2B5EF4-FFF2-40B4-BE49-F238E27FC236}">
                <a16:creationId xmlns:a16="http://schemas.microsoft.com/office/drawing/2014/main" id="{677109CC-E6B1-47EE-9F4B-A178FF47B6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49" y="1474378"/>
            <a:ext cx="6976794" cy="4783855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23BC68-F21D-43A4-A1CA-C776464062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A5EAD-0035-4CEB-A675-881CACD189CE}" type="slidenum">
              <a:rPr lang="de-DE" smtClean="0"/>
              <a:pPr/>
              <a:t>18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023886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0B0F7-0FE8-4D87-8EE2-02F4CBE7A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0765" y="1728487"/>
            <a:ext cx="1492045" cy="1325563"/>
          </a:xfrm>
        </p:spPr>
        <p:txBody>
          <a:bodyPr/>
          <a:lstStyle/>
          <a:p>
            <a:pPr algn="ctr"/>
            <a:r>
              <a:rPr lang="en-GB" dirty="0" err="1"/>
              <a:t>ARKit</a:t>
            </a:r>
            <a:endParaRPr lang="de-DE" dirty="0"/>
          </a:p>
        </p:txBody>
      </p:sp>
      <p:pic>
        <p:nvPicPr>
          <p:cNvPr id="11270" name="Picture 6" descr="Ähnliches Foto">
            <a:extLst>
              <a:ext uri="{FF2B5EF4-FFF2-40B4-BE49-F238E27FC236}">
                <a16:creationId xmlns:a16="http://schemas.microsoft.com/office/drawing/2014/main" id="{EF2BFA21-D3D3-4F5E-9F23-EDDAA60F03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1358" y="2795953"/>
            <a:ext cx="1910860" cy="3839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2" name="Picture 8" descr="Bildergebnis für arkit apple face tracking">
            <a:extLst>
              <a:ext uri="{FF2B5EF4-FFF2-40B4-BE49-F238E27FC236}">
                <a16:creationId xmlns:a16="http://schemas.microsoft.com/office/drawing/2014/main" id="{E1329D41-F6D4-4A3C-8433-7C0E641C27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4657" y="3907145"/>
            <a:ext cx="4762500" cy="2686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4" name="Picture 10" descr="Bildergebnis für arkit body tracking">
            <a:extLst>
              <a:ext uri="{FF2B5EF4-FFF2-40B4-BE49-F238E27FC236}">
                <a16:creationId xmlns:a16="http://schemas.microsoft.com/office/drawing/2014/main" id="{D69A9AFB-5EF2-4140-9EDC-13F984846C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4658" y="264805"/>
            <a:ext cx="4762500" cy="3118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6" name="Picture 12" descr="Ähnliches Foto">
            <a:extLst>
              <a:ext uri="{FF2B5EF4-FFF2-40B4-BE49-F238E27FC236}">
                <a16:creationId xmlns:a16="http://schemas.microsoft.com/office/drawing/2014/main" id="{7424EAD5-4B64-4361-AEDF-9AC692D555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625" y="178305"/>
            <a:ext cx="4602759" cy="3353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s://www.roadtovr.com/wp-content/uploads/2018/09/galaga-ar-3.jpg">
            <a:extLst>
              <a:ext uri="{FF2B5EF4-FFF2-40B4-BE49-F238E27FC236}">
                <a16:creationId xmlns:a16="http://schemas.microsoft.com/office/drawing/2014/main" id="{6F079008-4143-4A96-9E87-749F5E53BB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843" y="3642340"/>
            <a:ext cx="4521541" cy="2950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241CC2-595E-4478-9F8D-14E9860A7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A5EAD-0035-4CEB-A675-881CACD189CE}" type="slidenum">
              <a:rPr lang="de-DE" smtClean="0">
                <a:solidFill>
                  <a:schemeClr val="bg1"/>
                </a:solidFill>
              </a:rPr>
              <a:pPr/>
              <a:t>1</a:t>
            </a:fld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7046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32D3E-286B-474B-BF58-141EF03EC4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16712"/>
            <a:ext cx="10515600" cy="1325563"/>
          </a:xfrm>
        </p:spPr>
        <p:txBody>
          <a:bodyPr/>
          <a:lstStyle/>
          <a:p>
            <a:pPr algn="ctr"/>
            <a:r>
              <a:rPr lang="de-DE" dirty="0"/>
              <a:t>Demo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AFE9B0-4585-4E29-849A-3F4D5DFA7B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A5EAD-0035-4CEB-A675-881CACD189CE}" type="slidenum">
              <a:rPr lang="de-DE" smtClean="0"/>
              <a:pPr/>
              <a:t>19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583005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D49847-D5B5-45B4-AD78-48CBED4E1A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de-DE" sz="4800" dirty="0" err="1"/>
              <a:t>Thank</a:t>
            </a:r>
            <a:r>
              <a:rPr lang="de-DE" sz="4800" dirty="0"/>
              <a:t> </a:t>
            </a:r>
            <a:r>
              <a:rPr lang="de-DE" sz="4800" dirty="0" err="1"/>
              <a:t>you</a:t>
            </a:r>
            <a:r>
              <a:rPr lang="de-DE" sz="4800" dirty="0"/>
              <a:t> </a:t>
            </a:r>
            <a:r>
              <a:rPr lang="de-DE" sz="4800" dirty="0" err="1"/>
              <a:t>for</a:t>
            </a:r>
            <a:r>
              <a:rPr lang="de-DE" sz="4800" dirty="0"/>
              <a:t> </a:t>
            </a:r>
            <a:r>
              <a:rPr lang="de-DE" sz="4800" dirty="0" err="1"/>
              <a:t>your</a:t>
            </a:r>
            <a:r>
              <a:rPr lang="de-DE" sz="4800" dirty="0"/>
              <a:t> </a:t>
            </a:r>
            <a:r>
              <a:rPr lang="de-DE" sz="4800" dirty="0" err="1"/>
              <a:t>attention</a:t>
            </a:r>
            <a:endParaRPr lang="de-DE" sz="4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6954A9-88B5-4071-B818-CCB5FA419D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46970" y="3169315"/>
            <a:ext cx="3100849" cy="76358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de-DE" sz="3600" dirty="0"/>
              <a:t>Any Questions?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AA4F5A-EA4A-4A9C-BD12-0F2033E2B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A5EAD-0035-4CEB-A675-881CACD189CE}" type="slidenum">
              <a:rPr lang="de-DE" smtClean="0"/>
              <a:pPr/>
              <a:t>20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086510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D50B97-9EC3-4B80-8D15-B1DF9F6BA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5127031" cy="1676603"/>
          </a:xfrm>
        </p:spPr>
        <p:txBody>
          <a:bodyPr>
            <a:normAutofit/>
          </a:bodyPr>
          <a:lstStyle/>
          <a:p>
            <a:r>
              <a:rPr lang="de-DE" dirty="0"/>
              <a:t>People</a:t>
            </a:r>
            <a:br>
              <a:rPr lang="de-DE" dirty="0"/>
            </a:br>
            <a:r>
              <a:rPr lang="de-DE" dirty="0" err="1"/>
              <a:t>Occlusion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E670FE-A485-4190-AA8D-54590BE64E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0" y="2438400"/>
            <a:ext cx="5127029" cy="3785419"/>
          </a:xfrm>
        </p:spPr>
        <p:txBody>
          <a:bodyPr>
            <a:normAutofit/>
          </a:bodyPr>
          <a:lstStyle/>
          <a:p>
            <a:r>
              <a:rPr lang="de-DE" dirty="0"/>
              <a:t>Depth-</a:t>
            </a:r>
            <a:r>
              <a:rPr lang="de-DE" dirty="0" err="1"/>
              <a:t>ordering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problem</a:t>
            </a:r>
            <a:endParaRPr lang="de-DE" dirty="0"/>
          </a:p>
          <a:p>
            <a:endParaRPr lang="de-DE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320E129C-D4BA-4C77-8C5C-285EF13CA4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8882" y="629266"/>
            <a:ext cx="8279324" cy="5440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F2A89E8-327F-4490-BDB9-9D469969506B}"/>
              </a:ext>
            </a:extLst>
          </p:cNvPr>
          <p:cNvSpPr/>
          <p:nvPr/>
        </p:nvSpPr>
        <p:spPr>
          <a:xfrm>
            <a:off x="4488426" y="2521974"/>
            <a:ext cx="1927617" cy="157316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C652F69-E771-4FBA-8CD3-38C849A3C67C}"/>
              </a:ext>
            </a:extLst>
          </p:cNvPr>
          <p:cNvSpPr/>
          <p:nvPr/>
        </p:nvSpPr>
        <p:spPr>
          <a:xfrm>
            <a:off x="8853948" y="2458064"/>
            <a:ext cx="1927617" cy="157316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7DD00D-2FD5-4FF5-A9B9-9308890CE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A5EAD-0035-4CEB-A675-881CACD189CE}" type="slidenum">
              <a:rPr lang="de-DE" smtClean="0"/>
              <a:pPr/>
              <a:t>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8715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1E6DCF1-855D-44DF-8FE8-3315C3A021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947CC04-B9CE-4ACC-AB97-C2FDF05F894C}"/>
              </a:ext>
            </a:extLst>
          </p:cNvPr>
          <p:cNvSpPr txBox="1"/>
          <p:nvPr/>
        </p:nvSpPr>
        <p:spPr>
          <a:xfrm>
            <a:off x="390525" y="6396207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>
                <a:solidFill>
                  <a:schemeClr val="bg1"/>
                </a:solidFill>
              </a:rPr>
              <a:t>3</a:t>
            </a:r>
            <a:endParaRPr lang="en-GB" sz="1600" dirty="0">
              <a:solidFill>
                <a:schemeClr val="bg1"/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0F8F917-DF48-4916-96C3-AA7AF8F44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A5EAD-0035-4CEB-A675-881CACD189CE}" type="slidenum">
              <a:rPr lang="de-DE" smtClean="0"/>
              <a:pPr/>
              <a:t>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72586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82AB3-BD32-4C1E-A7C9-3EE03EE50C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CCCF13-F77F-4424-9654-370EB3F6AF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3074" name="Picture 2" descr="Bildergebnis für segmentation buffer arkit">
            <a:extLst>
              <a:ext uri="{FF2B5EF4-FFF2-40B4-BE49-F238E27FC236}">
                <a16:creationId xmlns:a16="http://schemas.microsoft.com/office/drawing/2014/main" id="{5658743E-A8AE-4B4D-91B7-798D9B875C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B3ED6A-2640-4F36-A8FD-3431580AFB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A5EAD-0035-4CEB-A675-881CACD189CE}" type="slidenum">
              <a:rPr lang="de-DE" smtClean="0">
                <a:solidFill>
                  <a:schemeClr val="bg1"/>
                </a:solidFill>
              </a:rPr>
              <a:pPr/>
              <a:t>4</a:t>
            </a:fld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07324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4189FB0-06C9-4936-B89D-9D85BCD038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7862" y="295275"/>
            <a:ext cx="2809875" cy="5743575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7B396A2E-0CE2-4A44-8D7D-C1C5FE6BC7A4}"/>
              </a:ext>
            </a:extLst>
          </p:cNvPr>
          <p:cNvSpPr/>
          <p:nvPr/>
        </p:nvSpPr>
        <p:spPr>
          <a:xfrm>
            <a:off x="5334000" y="2524125"/>
            <a:ext cx="1952625" cy="8001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15D1B3B-BDF1-4AF3-9B7B-91C975700B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2888" y="295275"/>
            <a:ext cx="2552700" cy="56769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649B54F-18AE-4C3D-BAE1-4C33FCBDB260}"/>
              </a:ext>
            </a:extLst>
          </p:cNvPr>
          <p:cNvSpPr txBox="1"/>
          <p:nvPr/>
        </p:nvSpPr>
        <p:spPr>
          <a:xfrm>
            <a:off x="5048460" y="3635375"/>
            <a:ext cx="25237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 err="1"/>
              <a:t>Matting</a:t>
            </a:r>
            <a:r>
              <a:rPr lang="de-DE" sz="2800" dirty="0"/>
              <a:t> </a:t>
            </a:r>
            <a:r>
              <a:rPr lang="de-DE" sz="2800" dirty="0" err="1"/>
              <a:t>Process</a:t>
            </a:r>
            <a:endParaRPr lang="en-GB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E62A1CA-E8FA-474E-BB48-35F1A8322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A5EAD-0035-4CEB-A675-881CACD189CE}" type="slidenum">
              <a:rPr lang="de-DE" smtClean="0"/>
              <a:pPr/>
              <a:t>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376900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E2A710-1FDF-403E-8DE4-E49D0EE299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People </a:t>
            </a:r>
            <a:r>
              <a:rPr lang="de-DE" dirty="0" err="1"/>
              <a:t>Occlusion</a:t>
            </a:r>
            <a:r>
              <a:rPr lang="de-DE" dirty="0"/>
              <a:t> in </a:t>
            </a:r>
            <a:r>
              <a:rPr lang="de-DE" dirty="0" err="1"/>
              <a:t>ARKit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7A009B-B0F8-4BAD-AB52-CCE0B42F37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55625"/>
          </a:xfrm>
        </p:spPr>
        <p:txBody>
          <a:bodyPr/>
          <a:lstStyle/>
          <a:p>
            <a:r>
              <a:rPr lang="en-US" dirty="0"/>
              <a:t>Verify Device Support for People Occlusion</a:t>
            </a:r>
          </a:p>
        </p:txBody>
      </p:sp>
      <p:pic>
        <p:nvPicPr>
          <p:cNvPr id="4106" name="Picture 10" descr="Bildergebnis für realitykit logo transparent">
            <a:extLst>
              <a:ext uri="{FF2B5EF4-FFF2-40B4-BE49-F238E27FC236}">
                <a16:creationId xmlns:a16="http://schemas.microsoft.com/office/drawing/2014/main" id="{5764A9B9-5848-4DE2-8BCF-96A182284B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8208" y="120195"/>
            <a:ext cx="2136308" cy="2136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64A3403B-D45D-49A4-8710-DE60D2936A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381250"/>
            <a:ext cx="9305925" cy="209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>
            <a:extLst>
              <a:ext uri="{FF2B5EF4-FFF2-40B4-BE49-F238E27FC236}">
                <a16:creationId xmlns:a16="http://schemas.microsoft.com/office/drawing/2014/main" id="{7B73BE0B-01A9-417B-92F9-EA28F6EB5A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744" y="4819342"/>
            <a:ext cx="8420100" cy="857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2" name="Picture 16">
            <a:extLst>
              <a:ext uri="{FF2B5EF4-FFF2-40B4-BE49-F238E27FC236}">
                <a16:creationId xmlns:a16="http://schemas.microsoft.com/office/drawing/2014/main" id="{63D87916-2B1B-4881-8420-65EC7A380D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036" y="5390688"/>
            <a:ext cx="3924300" cy="561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8DC3CEC-70F3-418F-A35F-C92A534C4A93}"/>
              </a:ext>
            </a:extLst>
          </p:cNvPr>
          <p:cNvSpPr txBox="1"/>
          <p:nvPr/>
        </p:nvSpPr>
        <p:spPr>
          <a:xfrm>
            <a:off x="838200" y="4386436"/>
            <a:ext cx="40295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800" dirty="0" err="1"/>
              <a:t>Enable</a:t>
            </a:r>
            <a:r>
              <a:rPr lang="de-DE" sz="2800" dirty="0"/>
              <a:t> People </a:t>
            </a:r>
            <a:r>
              <a:rPr lang="de-DE" sz="2800" dirty="0" err="1"/>
              <a:t>Occlusion</a:t>
            </a:r>
            <a:endParaRPr lang="de-DE" sz="28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F2226E-6790-4957-8445-E8BEA43CA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A5EAD-0035-4CEB-A675-881CACD189CE}" type="slidenum">
              <a:rPr lang="de-DE" smtClean="0"/>
              <a:pPr/>
              <a:t>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35375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5E8C61-861F-4E12-8738-C86D2B0DD6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3939" y="4208247"/>
            <a:ext cx="10515600" cy="1325563"/>
          </a:xfrm>
        </p:spPr>
        <p:txBody>
          <a:bodyPr/>
          <a:lstStyle/>
          <a:p>
            <a:r>
              <a:rPr lang="de-DE" dirty="0" err="1"/>
              <a:t>Disable</a:t>
            </a:r>
            <a:r>
              <a:rPr lang="de-DE" dirty="0"/>
              <a:t> People </a:t>
            </a:r>
            <a:r>
              <a:rPr lang="de-DE" dirty="0" err="1"/>
              <a:t>Occlusion</a:t>
            </a:r>
            <a:endParaRPr lang="de-DE" dirty="0"/>
          </a:p>
        </p:txBody>
      </p:sp>
      <p:pic>
        <p:nvPicPr>
          <p:cNvPr id="12290" name="Picture 2" descr="Screenshot of people occlusion with virtual background.">
            <a:extLst>
              <a:ext uri="{FF2B5EF4-FFF2-40B4-BE49-F238E27FC236}">
                <a16:creationId xmlns:a16="http://schemas.microsoft.com/office/drawing/2014/main" id="{E453D6B6-16ED-4DAC-8712-DADE308F3F9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1738" y="180975"/>
            <a:ext cx="5293279" cy="3957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>
            <a:extLst>
              <a:ext uri="{FF2B5EF4-FFF2-40B4-BE49-F238E27FC236}">
                <a16:creationId xmlns:a16="http://schemas.microsoft.com/office/drawing/2014/main" id="{F14D8C70-FEB5-4D69-AA5D-36616D0D05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037" y="5483573"/>
            <a:ext cx="8220075" cy="666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6">
            <a:extLst>
              <a:ext uri="{FF2B5EF4-FFF2-40B4-BE49-F238E27FC236}">
                <a16:creationId xmlns:a16="http://schemas.microsoft.com/office/drawing/2014/main" id="{F08A254B-11FD-48A6-81D8-C42A8D72AC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037" y="6018661"/>
            <a:ext cx="3924300" cy="561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EFDBE97-B04C-4686-B8F5-DCB375F761F7}"/>
              </a:ext>
            </a:extLst>
          </p:cNvPr>
          <p:cNvSpPr txBox="1"/>
          <p:nvPr/>
        </p:nvSpPr>
        <p:spPr>
          <a:xfrm>
            <a:off x="989037" y="803095"/>
            <a:ext cx="572683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 dirty="0"/>
              <a:t>Always </a:t>
            </a:r>
            <a:r>
              <a:rPr lang="de-DE" sz="2400" dirty="0" err="1"/>
              <a:t>occlude</a:t>
            </a:r>
            <a:r>
              <a:rPr lang="de-DE" sz="2400" dirty="0"/>
              <a:t> </a:t>
            </a:r>
            <a:r>
              <a:rPr lang="de-DE" sz="2400" dirty="0" err="1"/>
              <a:t>persons</a:t>
            </a:r>
            <a:r>
              <a:rPr lang="de-DE" sz="2400" dirty="0"/>
              <a:t>:</a:t>
            </a:r>
          </a:p>
          <a:p>
            <a:r>
              <a:rPr lang="de-DE" sz="2400" dirty="0">
                <a:latin typeface="Consolas" panose="020B0609020204030204" pitchFamily="49" charset="0"/>
              </a:rPr>
              <a:t>  </a:t>
            </a:r>
            <a:r>
              <a:rPr lang="de-DE" sz="2000" dirty="0" err="1">
                <a:solidFill>
                  <a:srgbClr val="3D97A1"/>
                </a:solidFill>
                <a:latin typeface="Consolas" panose="020B0609020204030204" pitchFamily="49" charset="0"/>
              </a:rPr>
              <a:t>personSegmentation</a:t>
            </a:r>
            <a:endParaRPr lang="de-DE" sz="2000" dirty="0">
              <a:solidFill>
                <a:srgbClr val="3D97A1"/>
              </a:solidFill>
              <a:latin typeface="Consolas" panose="020B0609020204030204" pitchFamily="49" charset="0"/>
            </a:endParaRPr>
          </a:p>
          <a:p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 dirty="0" err="1"/>
              <a:t>Occlude</a:t>
            </a:r>
            <a:r>
              <a:rPr lang="de-DE" sz="2400" dirty="0"/>
              <a:t> </a:t>
            </a:r>
            <a:r>
              <a:rPr lang="de-DE" sz="2400" dirty="0" err="1"/>
              <a:t>persons</a:t>
            </a:r>
            <a:r>
              <a:rPr lang="de-DE" sz="2400" dirty="0"/>
              <a:t> </a:t>
            </a:r>
            <a:r>
              <a:rPr lang="de-DE" sz="2400" dirty="0" err="1"/>
              <a:t>depending</a:t>
            </a:r>
            <a:r>
              <a:rPr lang="de-DE" sz="2400" dirty="0"/>
              <a:t> on </a:t>
            </a:r>
            <a:r>
              <a:rPr lang="de-DE" sz="2400" dirty="0" err="1"/>
              <a:t>depth</a:t>
            </a:r>
            <a:r>
              <a:rPr lang="de-DE" sz="2400" dirty="0"/>
              <a:t>:</a:t>
            </a:r>
          </a:p>
          <a:p>
            <a:r>
              <a:rPr lang="de-DE" sz="2400" dirty="0">
                <a:latin typeface="Consolas" panose="020B0609020204030204" pitchFamily="49" charset="0"/>
              </a:rPr>
              <a:t>  </a:t>
            </a:r>
            <a:r>
              <a:rPr lang="de-DE" sz="2000" dirty="0" err="1">
                <a:solidFill>
                  <a:srgbClr val="3D97A1"/>
                </a:solidFill>
                <a:latin typeface="Consolas" panose="020B0609020204030204" pitchFamily="49" charset="0"/>
              </a:rPr>
              <a:t>personSegmentationWithDepth</a:t>
            </a:r>
            <a:endParaRPr lang="de-DE" sz="2400" dirty="0">
              <a:solidFill>
                <a:srgbClr val="3D97A1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698AD5-4DA1-4B98-88ED-C8A7455310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A5EAD-0035-4CEB-A675-881CACD189CE}" type="slidenum">
              <a:rPr lang="de-DE" smtClean="0"/>
              <a:pPr/>
              <a:t>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5499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A2BC6A-BB4A-4465-8176-20A94FA5BD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9675" y="1170755"/>
            <a:ext cx="10515600" cy="1325563"/>
          </a:xfrm>
        </p:spPr>
        <p:txBody>
          <a:bodyPr/>
          <a:lstStyle/>
          <a:p>
            <a:r>
              <a:rPr lang="de-DE" dirty="0" err="1"/>
              <a:t>SceneKit</a:t>
            </a:r>
            <a:endParaRPr lang="de-DE" dirty="0"/>
          </a:p>
        </p:txBody>
      </p:sp>
      <p:pic>
        <p:nvPicPr>
          <p:cNvPr id="9218" name="Picture 2" descr="Ähnliches Foto">
            <a:extLst>
              <a:ext uri="{FF2B5EF4-FFF2-40B4-BE49-F238E27FC236}">
                <a16:creationId xmlns:a16="http://schemas.microsoft.com/office/drawing/2014/main" id="{B5CC0962-FEDA-4BC5-89E3-A268E118D9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5965" y="1030825"/>
            <a:ext cx="1611261" cy="1611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AFD1DF8A-7EE8-4637-871C-7F6F1295C3D4}"/>
              </a:ext>
            </a:extLst>
          </p:cNvPr>
          <p:cNvSpPr txBox="1">
            <a:spLocks/>
          </p:cNvSpPr>
          <p:nvPr/>
        </p:nvSpPr>
        <p:spPr>
          <a:xfrm>
            <a:off x="1209675" y="411480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 err="1"/>
              <a:t>Metal</a:t>
            </a:r>
            <a:endParaRPr lang="de-DE" dirty="0"/>
          </a:p>
        </p:txBody>
      </p:sp>
      <p:pic>
        <p:nvPicPr>
          <p:cNvPr id="7" name="Picture 2" descr="Ähnliches Foto">
            <a:extLst>
              <a:ext uri="{FF2B5EF4-FFF2-40B4-BE49-F238E27FC236}">
                <a16:creationId xmlns:a16="http://schemas.microsoft.com/office/drawing/2014/main" id="{2EEAE97C-6D94-4299-A84A-496CBF7EB8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2003" y="3727988"/>
            <a:ext cx="2099187" cy="2099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6BD0D58-D582-4B78-9A34-05400C4111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A5EAD-0035-4CEB-A675-881CACD189CE}" type="slidenum">
              <a:rPr lang="de-DE" smtClean="0"/>
              <a:pPr/>
              <a:t>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55038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130</Words>
  <Application>Microsoft Office PowerPoint</Application>
  <PresentationFormat>Widescreen</PresentationFormat>
  <Paragraphs>64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Calibri</vt:lpstr>
      <vt:lpstr>Calibri Light</vt:lpstr>
      <vt:lpstr>Consolas</vt:lpstr>
      <vt:lpstr>Office Theme</vt:lpstr>
      <vt:lpstr>Bringing People into AR</vt:lpstr>
      <vt:lpstr>ARKit</vt:lpstr>
      <vt:lpstr>People Occlusion</vt:lpstr>
      <vt:lpstr>PowerPoint Presentation</vt:lpstr>
      <vt:lpstr>PowerPoint Presentation</vt:lpstr>
      <vt:lpstr>PowerPoint Presentation</vt:lpstr>
      <vt:lpstr>People Occlusion in ARKit</vt:lpstr>
      <vt:lpstr>Disable People Occlusion</vt:lpstr>
      <vt:lpstr>SceneKit</vt:lpstr>
      <vt:lpstr>PowerPoint Presentation</vt:lpstr>
      <vt:lpstr>PowerPoint Presentation</vt:lpstr>
      <vt:lpstr>Motion Capture in RealityKit</vt:lpstr>
      <vt:lpstr>Load Rigged Mesh and Tracked Person</vt:lpstr>
      <vt:lpstr>PowerPoint Presentation</vt:lpstr>
      <vt:lpstr>PowerPoint Presentation</vt:lpstr>
      <vt:lpstr>PowerPoint Presentation</vt:lpstr>
      <vt:lpstr>Extracting Data from 3D Skeleton</vt:lpstr>
      <vt:lpstr>PowerPoint Presentation</vt:lpstr>
      <vt:lpstr>Extracting Data from 2D Skeleton</vt:lpstr>
      <vt:lpstr>Demo </vt:lpstr>
      <vt:lpstr>Thank you for your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Bringing People into AR</dc:title>
  <dc:creator>Andreas Stiller</dc:creator>
  <cp:lastModifiedBy>Trung Nguyen</cp:lastModifiedBy>
  <cp:revision>45</cp:revision>
  <dcterms:created xsi:type="dcterms:W3CDTF">2019-11-30T16:26:00Z</dcterms:created>
  <dcterms:modified xsi:type="dcterms:W3CDTF">2019-12-09T00:18:47Z</dcterms:modified>
</cp:coreProperties>
</file>